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</p:sldIdLst>
  <p:sldSz cx="9601200" cy="12801600" type="A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61" d="100"/>
          <a:sy n="61" d="100"/>
        </p:scale>
        <p:origin x="294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20090" y="2095078"/>
            <a:ext cx="8161020" cy="4456853"/>
          </a:xfrm>
        </p:spPr>
        <p:txBody>
          <a:bodyPr anchor="b"/>
          <a:lstStyle>
            <a:lvl1pPr algn="ctr"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00150" y="6723804"/>
            <a:ext cx="7200900" cy="3090756"/>
          </a:xfrm>
        </p:spPr>
        <p:txBody>
          <a:bodyPr/>
          <a:lstStyle>
            <a:lvl1pPr marL="0" indent="0" algn="ctr">
              <a:buNone/>
              <a:defRPr sz="2520"/>
            </a:lvl1pPr>
            <a:lvl2pPr marL="480060" indent="0" algn="ctr">
              <a:buNone/>
              <a:defRPr sz="2100"/>
            </a:lvl2pPr>
            <a:lvl3pPr marL="960120" indent="0" algn="ctr">
              <a:buNone/>
              <a:defRPr sz="1890"/>
            </a:lvl3pPr>
            <a:lvl4pPr marL="1440180" indent="0" algn="ctr">
              <a:buNone/>
              <a:defRPr sz="1680"/>
            </a:lvl4pPr>
            <a:lvl5pPr marL="1920240" indent="0" algn="ctr">
              <a:buNone/>
              <a:defRPr sz="1680"/>
            </a:lvl5pPr>
            <a:lvl6pPr marL="2400300" indent="0" algn="ctr">
              <a:buNone/>
              <a:defRPr sz="1680"/>
            </a:lvl6pPr>
            <a:lvl7pPr marL="2880360" indent="0" algn="ctr">
              <a:buNone/>
              <a:defRPr sz="1680"/>
            </a:lvl7pPr>
            <a:lvl8pPr marL="3360420" indent="0" algn="ctr">
              <a:buNone/>
              <a:defRPr sz="1680"/>
            </a:lvl8pPr>
            <a:lvl9pPr marL="3840480" indent="0" algn="ctr">
              <a:buNone/>
              <a:defRPr sz="168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1710-A0E4-4C63-BADE-2F335349FD8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3FEF-0813-46BD-AF0A-CBDF6A1F7D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0249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1710-A0E4-4C63-BADE-2F335349FD8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3FEF-0813-46BD-AF0A-CBDF6A1F7D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169880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70859" y="681567"/>
            <a:ext cx="2070259" cy="1084876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60083" y="681567"/>
            <a:ext cx="6090761" cy="1084876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1710-A0E4-4C63-BADE-2F335349FD8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3FEF-0813-46BD-AF0A-CBDF6A1F7D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588594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1710-A0E4-4C63-BADE-2F335349FD8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3FEF-0813-46BD-AF0A-CBDF6A1F7D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6147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55082" y="3191514"/>
            <a:ext cx="8281035" cy="5325109"/>
          </a:xfrm>
        </p:spPr>
        <p:txBody>
          <a:bodyPr anchor="b"/>
          <a:lstStyle>
            <a:lvl1pPr>
              <a:defRPr sz="63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5082" y="8567000"/>
            <a:ext cx="8281035" cy="2800349"/>
          </a:xfrm>
        </p:spPr>
        <p:txBody>
          <a:bodyPr/>
          <a:lstStyle>
            <a:lvl1pPr marL="0" indent="0">
              <a:buNone/>
              <a:defRPr sz="2520">
                <a:solidFill>
                  <a:schemeClr val="tx1"/>
                </a:solidFill>
              </a:defRPr>
            </a:lvl1pPr>
            <a:lvl2pPr marL="48006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2pPr>
            <a:lvl3pPr marL="960120" indent="0">
              <a:buNone/>
              <a:defRPr sz="1890">
                <a:solidFill>
                  <a:schemeClr val="tx1">
                    <a:tint val="75000"/>
                  </a:schemeClr>
                </a:solidFill>
              </a:defRPr>
            </a:lvl3pPr>
            <a:lvl4pPr marL="14401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4pPr>
            <a:lvl5pPr marL="192024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5pPr>
            <a:lvl6pPr marL="240030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6pPr>
            <a:lvl7pPr marL="288036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7pPr>
            <a:lvl8pPr marL="336042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8pPr>
            <a:lvl9pPr marL="3840480" indent="0">
              <a:buNone/>
              <a:defRPr sz="168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1710-A0E4-4C63-BADE-2F335349FD8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3FEF-0813-46BD-AF0A-CBDF6A1F7D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62707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60083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860608" y="3407833"/>
            <a:ext cx="4080510" cy="81224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1710-A0E4-4C63-BADE-2F335349FD8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3FEF-0813-46BD-AF0A-CBDF6A1F7D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38604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681570"/>
            <a:ext cx="8281035" cy="2474384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1334" y="3138171"/>
            <a:ext cx="4061757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61334" y="4676140"/>
            <a:ext cx="4061757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60608" y="3138171"/>
            <a:ext cx="4081761" cy="1537969"/>
          </a:xfrm>
        </p:spPr>
        <p:txBody>
          <a:bodyPr anchor="b"/>
          <a:lstStyle>
            <a:lvl1pPr marL="0" indent="0">
              <a:buNone/>
              <a:defRPr sz="2520" b="1"/>
            </a:lvl1pPr>
            <a:lvl2pPr marL="480060" indent="0">
              <a:buNone/>
              <a:defRPr sz="2100" b="1"/>
            </a:lvl2pPr>
            <a:lvl3pPr marL="960120" indent="0">
              <a:buNone/>
              <a:defRPr sz="1890" b="1"/>
            </a:lvl3pPr>
            <a:lvl4pPr marL="1440180" indent="0">
              <a:buNone/>
              <a:defRPr sz="1680" b="1"/>
            </a:lvl4pPr>
            <a:lvl5pPr marL="1920240" indent="0">
              <a:buNone/>
              <a:defRPr sz="1680" b="1"/>
            </a:lvl5pPr>
            <a:lvl6pPr marL="2400300" indent="0">
              <a:buNone/>
              <a:defRPr sz="1680" b="1"/>
            </a:lvl6pPr>
            <a:lvl7pPr marL="2880360" indent="0">
              <a:buNone/>
              <a:defRPr sz="1680" b="1"/>
            </a:lvl7pPr>
            <a:lvl8pPr marL="3360420" indent="0">
              <a:buNone/>
              <a:defRPr sz="1680" b="1"/>
            </a:lvl8pPr>
            <a:lvl9pPr marL="3840480" indent="0">
              <a:buNone/>
              <a:defRPr sz="168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860608" y="4676140"/>
            <a:ext cx="4081761" cy="687789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1710-A0E4-4C63-BADE-2F335349FD8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3FEF-0813-46BD-AF0A-CBDF6A1F7D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20107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1710-A0E4-4C63-BADE-2F335349FD8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3FEF-0813-46BD-AF0A-CBDF6A1F7D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028440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1710-A0E4-4C63-BADE-2F335349FD8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3FEF-0813-46BD-AF0A-CBDF6A1F7D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552591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081760" y="1843196"/>
            <a:ext cx="4860608" cy="9097433"/>
          </a:xfrm>
        </p:spPr>
        <p:txBody>
          <a:bodyPr/>
          <a:lstStyle>
            <a:lvl1pPr>
              <a:defRPr sz="3360"/>
            </a:lvl1pPr>
            <a:lvl2pPr>
              <a:defRPr sz="2940"/>
            </a:lvl2pPr>
            <a:lvl3pPr>
              <a:defRPr sz="252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1710-A0E4-4C63-BADE-2F335349FD8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3FEF-0813-46BD-AF0A-CBDF6A1F7D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92510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61333" y="853440"/>
            <a:ext cx="3096637" cy="2987040"/>
          </a:xfrm>
        </p:spPr>
        <p:txBody>
          <a:bodyPr anchor="b"/>
          <a:lstStyle>
            <a:lvl1pPr>
              <a:defRPr sz="336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081760" y="1843196"/>
            <a:ext cx="4860608" cy="9097433"/>
          </a:xfrm>
        </p:spPr>
        <p:txBody>
          <a:bodyPr anchor="t"/>
          <a:lstStyle>
            <a:lvl1pPr marL="0" indent="0">
              <a:buNone/>
              <a:defRPr sz="3360"/>
            </a:lvl1pPr>
            <a:lvl2pPr marL="480060" indent="0">
              <a:buNone/>
              <a:defRPr sz="2940"/>
            </a:lvl2pPr>
            <a:lvl3pPr marL="960120" indent="0">
              <a:buNone/>
              <a:defRPr sz="2520"/>
            </a:lvl3pPr>
            <a:lvl4pPr marL="1440180" indent="0">
              <a:buNone/>
              <a:defRPr sz="2100"/>
            </a:lvl4pPr>
            <a:lvl5pPr marL="1920240" indent="0">
              <a:buNone/>
              <a:defRPr sz="2100"/>
            </a:lvl5pPr>
            <a:lvl6pPr marL="2400300" indent="0">
              <a:buNone/>
              <a:defRPr sz="2100"/>
            </a:lvl6pPr>
            <a:lvl7pPr marL="2880360" indent="0">
              <a:buNone/>
              <a:defRPr sz="2100"/>
            </a:lvl7pPr>
            <a:lvl8pPr marL="3360420" indent="0">
              <a:buNone/>
              <a:defRPr sz="2100"/>
            </a:lvl8pPr>
            <a:lvl9pPr marL="3840480" indent="0">
              <a:buNone/>
              <a:defRPr sz="21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61333" y="3840480"/>
            <a:ext cx="3096637" cy="7114964"/>
          </a:xfrm>
        </p:spPr>
        <p:txBody>
          <a:bodyPr/>
          <a:lstStyle>
            <a:lvl1pPr marL="0" indent="0">
              <a:buNone/>
              <a:defRPr sz="1680"/>
            </a:lvl1pPr>
            <a:lvl2pPr marL="480060" indent="0">
              <a:buNone/>
              <a:defRPr sz="1470"/>
            </a:lvl2pPr>
            <a:lvl3pPr marL="960120" indent="0">
              <a:buNone/>
              <a:defRPr sz="1260"/>
            </a:lvl3pPr>
            <a:lvl4pPr marL="1440180" indent="0">
              <a:buNone/>
              <a:defRPr sz="1050"/>
            </a:lvl4pPr>
            <a:lvl5pPr marL="1920240" indent="0">
              <a:buNone/>
              <a:defRPr sz="1050"/>
            </a:lvl5pPr>
            <a:lvl6pPr marL="2400300" indent="0">
              <a:buNone/>
              <a:defRPr sz="1050"/>
            </a:lvl6pPr>
            <a:lvl7pPr marL="2880360" indent="0">
              <a:buNone/>
              <a:defRPr sz="1050"/>
            </a:lvl7pPr>
            <a:lvl8pPr marL="3360420" indent="0">
              <a:buNone/>
              <a:defRPr sz="1050"/>
            </a:lvl8pPr>
            <a:lvl9pPr marL="3840480" indent="0">
              <a:buNone/>
              <a:defRPr sz="10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DB1710-A0E4-4C63-BADE-2F335349FD8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9A53FEF-0813-46BD-AF0A-CBDF6A1F7D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72426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60083" y="681570"/>
            <a:ext cx="8281035" cy="247438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60083" y="3407833"/>
            <a:ext cx="8281035" cy="812249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60083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DB1710-A0E4-4C63-BADE-2F335349FD8D}" type="datetimeFigureOut">
              <a:rPr kumimoji="1" lang="ja-JP" altLang="en-US" smtClean="0"/>
              <a:t>2024/7/2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80398" y="11865189"/>
            <a:ext cx="3240405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780848" y="11865189"/>
            <a:ext cx="2160270" cy="68156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6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A53FEF-0813-46BD-AF0A-CBDF6A1F7D4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009278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60120" rtl="0" eaLnBrk="1" latinLnBrk="0" hangingPunct="1">
        <a:lnSpc>
          <a:spcPct val="90000"/>
        </a:lnSpc>
        <a:spcBef>
          <a:spcPct val="0"/>
        </a:spcBef>
        <a:buNone/>
        <a:defRPr kumimoji="1" sz="46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40030" indent="-240030" algn="l" defTabSz="960120" rtl="0" eaLnBrk="1" latinLnBrk="0" hangingPunct="1">
        <a:lnSpc>
          <a:spcPct val="90000"/>
        </a:lnSpc>
        <a:spcBef>
          <a:spcPts val="1050"/>
        </a:spcBef>
        <a:buFont typeface="Arial" panose="020B0604020202020204" pitchFamily="34" charset="0"/>
        <a:buChar char="•"/>
        <a:defRPr kumimoji="1" sz="2940" kern="1200">
          <a:solidFill>
            <a:schemeClr val="tx1"/>
          </a:solidFill>
          <a:latin typeface="+mn-lt"/>
          <a:ea typeface="+mn-ea"/>
          <a:cs typeface="+mn-cs"/>
        </a:defRPr>
      </a:lvl1pPr>
      <a:lvl2pPr marL="7200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001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6802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216027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64033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312039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60045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4080510" indent="-240030" algn="l" defTabSz="960120" rtl="0" eaLnBrk="1" latinLnBrk="0" hangingPunct="1">
        <a:lnSpc>
          <a:spcPct val="90000"/>
        </a:lnSpc>
        <a:spcBef>
          <a:spcPts val="525"/>
        </a:spcBef>
        <a:buFont typeface="Arial" panose="020B0604020202020204" pitchFamily="34" charset="0"/>
        <a:buChar char="•"/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1pPr>
      <a:lvl2pPr marL="4800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2pPr>
      <a:lvl3pPr marL="9601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3pPr>
      <a:lvl4pPr marL="14401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4pPr>
      <a:lvl5pPr marL="192024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5pPr>
      <a:lvl6pPr marL="240030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6pPr>
      <a:lvl7pPr marL="288036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7pPr>
      <a:lvl8pPr marL="336042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8pPr>
      <a:lvl9pPr marL="3840480" algn="l" defTabSz="960120" rtl="0" eaLnBrk="1" latinLnBrk="0" hangingPunct="1">
        <a:defRPr kumimoji="1" sz="18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表 3">
            <a:extLst>
              <a:ext uri="{FF2B5EF4-FFF2-40B4-BE49-F238E27FC236}">
                <a16:creationId xmlns:a16="http://schemas.microsoft.com/office/drawing/2014/main" id="{BABCD523-EEAE-402A-BBB8-1F3FC484E82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9311726"/>
              </p:ext>
            </p:extLst>
          </p:nvPr>
        </p:nvGraphicFramePr>
        <p:xfrm>
          <a:off x="7504385" y="120868"/>
          <a:ext cx="1505607" cy="5181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05607">
                  <a:extLst>
                    <a:ext uri="{9D8B030D-6E8A-4147-A177-3AD203B41FA5}">
                      <a16:colId xmlns:a16="http://schemas.microsoft.com/office/drawing/2014/main" val="2996465522"/>
                    </a:ext>
                  </a:extLst>
                </a:gridCol>
              </a:tblGrid>
              <a:tr h="246994">
                <a:tc>
                  <a:txBody>
                    <a:bodyPr/>
                    <a:lstStyle/>
                    <a:p>
                      <a:r>
                        <a:rPr kumimoji="1" lang="en-US" altLang="ja-JP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No.</a:t>
                      </a:r>
                      <a:endParaRPr kumimoji="1" lang="ja-JP" altLang="en-US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84734197"/>
                  </a:ext>
                </a:extLst>
              </a:tr>
              <a:tr h="246994"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記入不要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41982066"/>
                  </a:ext>
                </a:extLst>
              </a:tr>
            </a:tbl>
          </a:graphicData>
        </a:graphic>
      </p:graphicFrame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0A583752-ED9B-4D22-8A81-B216F248F964}"/>
              </a:ext>
            </a:extLst>
          </p:cNvPr>
          <p:cNvSpPr txBox="1"/>
          <p:nvPr/>
        </p:nvSpPr>
        <p:spPr>
          <a:xfrm>
            <a:off x="228601" y="120867"/>
            <a:ext cx="691317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応募用紙：　第１回　フードビジネス甲子園</a:t>
            </a:r>
          </a:p>
        </p:txBody>
      </p:sp>
      <p:graphicFrame>
        <p:nvGraphicFramePr>
          <p:cNvPr id="6" name="表 5">
            <a:extLst>
              <a:ext uri="{FF2B5EF4-FFF2-40B4-BE49-F238E27FC236}">
                <a16:creationId xmlns:a16="http://schemas.microsoft.com/office/drawing/2014/main" id="{B2DF5561-BD0A-4F92-9AB8-303081E955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47756926"/>
              </p:ext>
            </p:extLst>
          </p:nvPr>
        </p:nvGraphicFramePr>
        <p:xfrm>
          <a:off x="228601" y="814552"/>
          <a:ext cx="9143998" cy="1539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57854">
                  <a:extLst>
                    <a:ext uri="{9D8B030D-6E8A-4147-A177-3AD203B41FA5}">
                      <a16:colId xmlns:a16="http://schemas.microsoft.com/office/drawing/2014/main" val="1024138710"/>
                    </a:ext>
                  </a:extLst>
                </a:gridCol>
                <a:gridCol w="7386144">
                  <a:extLst>
                    <a:ext uri="{9D8B030D-6E8A-4147-A177-3AD203B41FA5}">
                      <a16:colId xmlns:a16="http://schemas.microsoft.com/office/drawing/2014/main" val="228243218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タイトル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100114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学校名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8751196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学年・氏名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5861717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グループメンバー</a:t>
                      </a:r>
                      <a:br>
                        <a:rPr kumimoji="1" lang="en-US" altLang="ja-JP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</a:br>
                      <a:r>
                        <a:rPr kumimoji="1" lang="ja-JP" altLang="en-US" sz="1100" dirty="0">
                          <a:solidFill>
                            <a:schemeClr val="tx1"/>
                          </a:solidFill>
                          <a:latin typeface="BIZ UDPゴシック" panose="020B0400000000000000" pitchFamily="50" charset="-128"/>
                          <a:ea typeface="BIZ UDPゴシック" panose="020B0400000000000000" pitchFamily="50" charset="-128"/>
                        </a:rPr>
                        <a:t>（全員の氏名を記入）</a:t>
                      </a: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1" lang="ja-JP" altLang="en-US" sz="1100" dirty="0">
                        <a:solidFill>
                          <a:schemeClr val="tx1"/>
                        </a:solidFill>
                        <a:latin typeface="BIZ UDPゴシック" panose="020B0400000000000000" pitchFamily="50" charset="-128"/>
                        <a:ea typeface="BIZ UDPゴシック" panose="020B0400000000000000" pitchFamily="50" charset="-128"/>
                      </a:endParaRPr>
                    </a:p>
                  </a:txBody>
                  <a:tcPr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1986358"/>
                  </a:ext>
                </a:extLst>
              </a:tr>
            </a:tbl>
          </a:graphicData>
        </a:graphic>
      </p:graphicFrame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FD65E1EB-6E95-4123-B3DF-EFC764D937EA}"/>
              </a:ext>
            </a:extLst>
          </p:cNvPr>
          <p:cNvSpPr txBox="1"/>
          <p:nvPr/>
        </p:nvSpPr>
        <p:spPr>
          <a:xfrm>
            <a:off x="8923283" y="244195"/>
            <a:ext cx="6779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1/2</a:t>
            </a:r>
            <a:endPara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F9ABD94A-A1D2-4922-AF20-F5481B0DD860}"/>
              </a:ext>
            </a:extLst>
          </p:cNvPr>
          <p:cNvGrpSpPr/>
          <p:nvPr/>
        </p:nvGrpSpPr>
        <p:grpSpPr>
          <a:xfrm>
            <a:off x="228601" y="2491380"/>
            <a:ext cx="9143998" cy="314882"/>
            <a:chOff x="228601" y="2491380"/>
            <a:chExt cx="9143998" cy="314882"/>
          </a:xfrm>
        </p:grpSpPr>
        <p:cxnSp>
          <p:nvCxnSpPr>
            <p:cNvPr id="9" name="直線コネクタ 8">
              <a:extLst>
                <a:ext uri="{FF2B5EF4-FFF2-40B4-BE49-F238E27FC236}">
                  <a16:creationId xmlns:a16="http://schemas.microsoft.com/office/drawing/2014/main" id="{6DF432B7-8F84-479A-B0FD-CB4DB4500D47}"/>
                </a:ext>
              </a:extLst>
            </p:cNvPr>
            <p:cNvCxnSpPr>
              <a:cxnSpLocks/>
            </p:cNvCxnSpPr>
            <p:nvPr/>
          </p:nvCxnSpPr>
          <p:spPr>
            <a:xfrm>
              <a:off x="228601" y="2806262"/>
              <a:ext cx="914399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テキスト ボックス 10">
              <a:extLst>
                <a:ext uri="{FF2B5EF4-FFF2-40B4-BE49-F238E27FC236}">
                  <a16:creationId xmlns:a16="http://schemas.microsoft.com/office/drawing/2014/main" id="{8382CFCE-EFA7-485B-B2E7-B168EEF66EBC}"/>
                </a:ext>
              </a:extLst>
            </p:cNvPr>
            <p:cNvSpPr txBox="1"/>
            <p:nvPr/>
          </p:nvSpPr>
          <p:spPr>
            <a:xfrm>
              <a:off x="228601" y="2491380"/>
              <a:ext cx="420150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▼下記の太線から下の欄に自由にレイアウトして表現してください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9244365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7188125B-C532-447F-9FA6-07A23A837377}"/>
              </a:ext>
            </a:extLst>
          </p:cNvPr>
          <p:cNvSpPr txBox="1"/>
          <p:nvPr/>
        </p:nvSpPr>
        <p:spPr>
          <a:xfrm>
            <a:off x="8820810" y="228429"/>
            <a:ext cx="677917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kumimoji="1" lang="en-US" altLang="ja-JP" sz="1100" dirty="0">
                <a:latin typeface="BIZ UDPゴシック" panose="020B0400000000000000" pitchFamily="50" charset="-128"/>
                <a:ea typeface="BIZ UDPゴシック" panose="020B0400000000000000" pitchFamily="50" charset="-128"/>
              </a:rPr>
              <a:t>2/2</a:t>
            </a:r>
            <a:endParaRPr kumimoji="1" lang="ja-JP" altLang="en-US" sz="1100" dirty="0">
              <a:latin typeface="BIZ UDPゴシック" panose="020B0400000000000000" pitchFamily="50" charset="-128"/>
              <a:ea typeface="BIZ UDPゴシック" panose="020B0400000000000000" pitchFamily="50" charset="-128"/>
            </a:endParaRPr>
          </a:p>
        </p:txBody>
      </p:sp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122BE998-1509-4F78-899E-6724BF003367}"/>
              </a:ext>
            </a:extLst>
          </p:cNvPr>
          <p:cNvGrpSpPr/>
          <p:nvPr/>
        </p:nvGrpSpPr>
        <p:grpSpPr>
          <a:xfrm>
            <a:off x="228601" y="332598"/>
            <a:ext cx="9143998" cy="314882"/>
            <a:chOff x="228601" y="2491380"/>
            <a:chExt cx="9143998" cy="314882"/>
          </a:xfrm>
        </p:grpSpPr>
        <p:cxnSp>
          <p:nvCxnSpPr>
            <p:cNvPr id="7" name="直線コネクタ 6">
              <a:extLst>
                <a:ext uri="{FF2B5EF4-FFF2-40B4-BE49-F238E27FC236}">
                  <a16:creationId xmlns:a16="http://schemas.microsoft.com/office/drawing/2014/main" id="{227DC14D-2D05-4159-862E-27997DBC5A51}"/>
                </a:ext>
              </a:extLst>
            </p:cNvPr>
            <p:cNvCxnSpPr>
              <a:cxnSpLocks/>
            </p:cNvCxnSpPr>
            <p:nvPr/>
          </p:nvCxnSpPr>
          <p:spPr>
            <a:xfrm>
              <a:off x="228601" y="2806262"/>
              <a:ext cx="9143998" cy="0"/>
            </a:xfrm>
            <a:prstGeom prst="line">
              <a:avLst/>
            </a:prstGeom>
            <a:ln w="381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8" name="テキスト ボックス 7">
              <a:extLst>
                <a:ext uri="{FF2B5EF4-FFF2-40B4-BE49-F238E27FC236}">
                  <a16:creationId xmlns:a16="http://schemas.microsoft.com/office/drawing/2014/main" id="{024FBC2A-DF4C-4B7E-BFD0-715307FF6742}"/>
                </a:ext>
              </a:extLst>
            </p:cNvPr>
            <p:cNvSpPr txBox="1"/>
            <p:nvPr/>
          </p:nvSpPr>
          <p:spPr>
            <a:xfrm>
              <a:off x="228601" y="2491380"/>
              <a:ext cx="4201509" cy="2616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100" dirty="0">
                  <a:latin typeface="BIZ UDPゴシック" panose="020B0400000000000000" pitchFamily="50" charset="-128"/>
                  <a:ea typeface="BIZ UDPゴシック" panose="020B0400000000000000" pitchFamily="50" charset="-128"/>
                </a:rPr>
                <a:t>▼下記の太線から下の欄に自由にレイアウトして表現してください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627090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10</TotalTime>
  <Words>61</Words>
  <Application>Microsoft Office PowerPoint</Application>
  <PresentationFormat>A3 297x420 mm</PresentationFormat>
  <Paragraphs>11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BIZ UDPゴシック</vt:lpstr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稲村 晋佑</dc:creator>
  <cp:lastModifiedBy>稲村 晋佑</cp:lastModifiedBy>
  <cp:revision>2</cp:revision>
  <dcterms:created xsi:type="dcterms:W3CDTF">2024-07-02T07:59:44Z</dcterms:created>
  <dcterms:modified xsi:type="dcterms:W3CDTF">2024-07-02T08:09:53Z</dcterms:modified>
</cp:coreProperties>
</file>